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BCF7-5798-3C6C-AC0B-B5828FC42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96514-6F19-DE8F-C8BD-7C5F2AF7D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5B254-B8D6-3E42-0542-68A86D18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32DDB-F5B7-2017-13A5-77FAE1E1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FBE41-4BD9-E2F8-DC12-B7F36565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6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0BE8-36E6-989B-F3CB-E3D08447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0A1C6-9C68-8AB7-BCE0-ED3D19BC5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E30-3D18-062B-0EBC-C7BB3A65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A96BE-334C-F634-0E56-F0FC2B3F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70CBB-5A7E-0916-0ED1-A9A0DAF7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16F2C7-88F7-1657-1546-B501E09DD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7E433-91EF-6291-E4AD-7C12EEAD0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012EB-9E57-1407-A81F-26AD1DD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3C0DE-76B6-08D7-6F72-8F424741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0873F-6E7B-7D44-D692-57B9BC8C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43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9600-BE43-3D52-FE73-4261096DF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9889-0424-4CB7-C789-C1E4127C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8D05-6F3A-DE20-4578-80DF07AE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5E2CF-6E75-091D-668A-D9128E8D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8458-D29A-E788-7DC4-2FF5456C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270C-1348-B030-3AA7-85D3C3D0C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E6920-DE54-55F2-4578-9A5948A13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5A891-FA46-53E2-557A-55A6F59F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70E91-E6D7-0EB2-8CB0-6E0C3E5E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1C2AD-3D59-D9C3-0946-55C76090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09306-6331-0E6A-58D1-0FABB512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B10FD-134E-9E1B-E0F6-8FC0995AF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D723B-913E-A100-75D0-908BB7D20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C9C88-C45F-524F-1246-9F855992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79716-9BAB-B50C-63A0-8BD1C74F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E14A2-3D7C-1DC2-2FA1-23571451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8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6343-AAFA-66F9-79A4-4806D398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F5B1-2B2A-BB3C-C109-7B8FB9416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E43B0-313E-8F6A-8683-3356CB023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95CCBB-4AC2-F58A-CB9E-B47B75955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069807-3ECA-40A5-D0C9-B2EA6D613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24584-F764-FCA0-C220-D0815E74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DB7E1-F76E-466C-790C-9740A3B4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A0E4D-84A4-6CBE-1D43-65258C72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1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C53D-C0A0-269E-148B-E5770D47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64AE3-2F77-6D80-8B9B-66D4461A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A4537-71F1-9EC0-B2C2-6E898B69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A4424-7251-D862-565B-96BE33D1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7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B13B2-79E9-B932-1BED-DB580E6F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4685A-AB75-FEE0-4825-D4228604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EF8BE-0037-66DA-F986-B8F78955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4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1ED6-9AD9-1508-627C-3276C5BF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7AC6-8AD2-A284-25ED-0AFE295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237B5-66CB-1989-82CC-32EA4E8F4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D5250-5676-203D-F5CC-5436E8DB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4035C-4B7F-338A-0153-43213222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A9700-0604-EB10-B097-566AC635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18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83E3-DBE3-0F78-00D1-63DCD596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68310-76EC-2B0E-FCF1-CF36C4DD7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17CF0-4D12-3FEB-2009-EE867EE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A4FC2-1982-AFB2-A8ED-4147830C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2BB9E-4460-A0AE-D7DC-A8D73B5CF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B491A-FF5D-50DD-5B58-3F0ADE67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6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E38D7-832C-AE04-2E0E-C80BC63D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B5042-9310-987D-5DAE-7CD9EE11A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46EA6-DE20-4850-638C-1713B4B85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0030-3C29-4018-8CF2-9F98BD90C76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FF45-6F21-DABC-66AE-1D219A829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A5070-C000-98A4-3720-BA9A71264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51C1-2EA1-4621-9C69-455A04B8F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carter@sitemrs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4793-FF7A-2BFB-56DA-87E0D1898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Broken Email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DC99F-3B69-E53B-C440-44BE7C391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This is </a:t>
            </a:r>
            <a:r>
              <a:rPr lang="en-GB" dirty="0">
                <a:hlinkClick r:id="rId2"/>
              </a:rPr>
              <a:t>broken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09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Broken Email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Broken Link</dc:title>
  <dc:creator>Mike Carter</dc:creator>
  <cp:lastModifiedBy>Mike Carter</cp:lastModifiedBy>
  <cp:revision>2</cp:revision>
  <dcterms:created xsi:type="dcterms:W3CDTF">2022-07-05T13:44:43Z</dcterms:created>
  <dcterms:modified xsi:type="dcterms:W3CDTF">2022-07-05T13:47:01Z</dcterms:modified>
</cp:coreProperties>
</file>